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7A1AD-8C1D-4E97-984A-BDF938D3DA9D}" v="3" dt="2023-07-18T18:30:18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Da Silva Nunes" userId="44cde982-48ff-48c9-bf3e-a8fcbed079c7" providerId="ADAL" clId="{2287A1AD-8C1D-4E97-984A-BDF938D3DA9D}"/>
    <pc:docChg chg="modSld">
      <pc:chgData name="Eduardo Da Silva Nunes" userId="44cde982-48ff-48c9-bf3e-a8fcbed079c7" providerId="ADAL" clId="{2287A1AD-8C1D-4E97-984A-BDF938D3DA9D}" dt="2023-07-18T18:30:18.438" v="268" actId="14826"/>
      <pc:docMkLst>
        <pc:docMk/>
      </pc:docMkLst>
      <pc:sldChg chg="modSp mod">
        <pc:chgData name="Eduardo Da Silva Nunes" userId="44cde982-48ff-48c9-bf3e-a8fcbed079c7" providerId="ADAL" clId="{2287A1AD-8C1D-4E97-984A-BDF938D3DA9D}" dt="2023-07-18T18:30:18.438" v="268" actId="14826"/>
        <pc:sldMkLst>
          <pc:docMk/>
          <pc:sldMk cId="1981950224" sldId="256"/>
        </pc:sldMkLst>
        <pc:spChg chg="mod">
          <ac:chgData name="Eduardo Da Silva Nunes" userId="44cde982-48ff-48c9-bf3e-a8fcbed079c7" providerId="ADAL" clId="{2287A1AD-8C1D-4E97-984A-BDF938D3DA9D}" dt="2023-07-18T18:29:44.960" v="267" actId="20577"/>
          <ac:spMkLst>
            <pc:docMk/>
            <pc:sldMk cId="1981950224" sldId="256"/>
            <ac:spMk id="6" creationId="{17472074-087F-57C3-1EB0-56EC50C17BB0}"/>
          </ac:spMkLst>
        </pc:spChg>
        <pc:picChg chg="mod">
          <ac:chgData name="Eduardo Da Silva Nunes" userId="44cde982-48ff-48c9-bf3e-a8fcbed079c7" providerId="ADAL" clId="{2287A1AD-8C1D-4E97-984A-BDF938D3DA9D}" dt="2023-07-18T18:30:18.438" v="268" actId="14826"/>
          <ac:picMkLst>
            <pc:docMk/>
            <pc:sldMk cId="1981950224" sldId="256"/>
            <ac:picMk id="5" creationId="{C6DCCE5B-104A-D9EF-FA7E-A916F68596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8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73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70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7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75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4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53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1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50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93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9D77-83FE-4631-9B52-EBDAF8859CF2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D469-1C6B-4585-912A-FD26ACF1599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3E180B-6C9E-052B-7E38-2305E37047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411991" y="0"/>
            <a:ext cx="517227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381695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DCCE5B-104A-D9EF-FA7E-A916F685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" b="1045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472074-087F-57C3-1EB0-56EC50C17BB0}"/>
              </a:ext>
            </a:extLst>
          </p:cNvPr>
          <p:cNvSpPr txBox="1"/>
          <p:nvPr/>
        </p:nvSpPr>
        <p:spPr>
          <a:xfrm>
            <a:off x="1222441" y="2967335"/>
            <a:ext cx="746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Certificamos que XXXXXXXXXXXXXXXX</a:t>
            </a:r>
            <a:r>
              <a:rPr lang="pt-B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B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participou do </a:t>
            </a:r>
            <a:r>
              <a:rPr lang="pt-BR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Workshop Culinário </a:t>
            </a:r>
            <a:r>
              <a:rPr lang="pt-B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Manipulação de </a:t>
            </a:r>
            <a:r>
              <a:rPr lang="pt-BR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Alimentos realizado </a:t>
            </a:r>
            <a:r>
              <a:rPr lang="pt-B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pelo Sebrae/MS em parceria com o município de XXXXXXXXXXXX no dia XX/XX/XXX.</a:t>
            </a:r>
          </a:p>
        </p:txBody>
      </p:sp>
    </p:spTree>
    <p:extLst>
      <p:ext uri="{BB962C8B-B14F-4D97-AF65-F5344CB8AC3E}">
        <p14:creationId xmlns:p14="http://schemas.microsoft.com/office/powerpoint/2010/main" val="1981950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2A968E426DA345ABB9D2171FBEB2C2" ma:contentTypeVersion="19" ma:contentTypeDescription="Crie um novo documento." ma:contentTypeScope="" ma:versionID="9f42f645660006c71a68de51dd3c972e">
  <xsd:schema xmlns:xsd="http://www.w3.org/2001/XMLSchema" xmlns:xs="http://www.w3.org/2001/XMLSchema" xmlns:p="http://schemas.microsoft.com/office/2006/metadata/properties" xmlns:ns1="http://schemas.microsoft.com/sharepoint/v3" xmlns:ns2="2760d229-72d3-4c39-b667-d24c22456fa6" xmlns:ns3="87497433-036c-417d-bed1-9f2e9fb3dfbe" xmlns:ns4="4972bdeb-71e7-4f78-a412-0e79ef21ab88" targetNamespace="http://schemas.microsoft.com/office/2006/metadata/properties" ma:root="true" ma:fieldsID="18072f59e1b94595314af38df86ecc16" ns1:_="" ns2:_="" ns3:_="" ns4:_="">
    <xsd:import namespace="http://schemas.microsoft.com/sharepoint/v3"/>
    <xsd:import namespace="2760d229-72d3-4c39-b667-d24c22456fa6"/>
    <xsd:import namespace="87497433-036c-417d-bed1-9f2e9fb3dfbe"/>
    <xsd:import namespace="4972bdeb-71e7-4f78-a412-0e79ef21ab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0d229-72d3-4c39-b667-d24c22456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9cc491fe-547a-4263-97dd-51df7dc18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97433-036c-417d-bed1-9f2e9fb3d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2bdeb-71e7-4f78-a412-0e79ef21ab88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7ee7bf2b-5be9-4a57-933d-deade7e8ab5c}" ma:internalName="TaxCatchAll" ma:showField="CatchAllData" ma:web="87497433-036c-417d-bed1-9f2e9fb3d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72bdeb-71e7-4f78-a412-0e79ef21ab88" xsi:nil="true"/>
    <lcf76f155ced4ddcb4097134ff3c332f xmlns="2760d229-72d3-4c39-b667-d24c22456fa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30BEB6-FAA9-4F20-A4CB-E499C99ECF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6EA6A-269D-4925-A2A1-F58EA2ACDB0B}"/>
</file>

<file path=customXml/itemProps3.xml><?xml version="1.0" encoding="utf-8"?>
<ds:datastoreItem xmlns:ds="http://schemas.openxmlformats.org/officeDocument/2006/customXml" ds:itemID="{B4DA87E0-6802-4630-B172-787DE4AD9C6B}">
  <ds:schemaRefs>
    <ds:schemaRef ds:uri="4972bdeb-71e7-4f78-a412-0e79ef21ab88"/>
    <ds:schemaRef ds:uri="5fda08cf-630b-4ea2-97c8-8547db55fdab"/>
    <ds:schemaRef ds:uri="6b8ff71d-9a40-4f84-b523-6b26ed3f2e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31</Words>
  <Application>Microsoft Office PowerPoint</Application>
  <PresentationFormat>Papel 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Da Silva Nunes</dc:creator>
  <cp:lastModifiedBy>Vinicius Ferreira Valente</cp:lastModifiedBy>
  <cp:revision>2</cp:revision>
  <dcterms:created xsi:type="dcterms:W3CDTF">2023-03-08T19:29:34Z</dcterms:created>
  <dcterms:modified xsi:type="dcterms:W3CDTF">2023-07-18T19:13:06Z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638bb-1d07-4aa5-ba37-b2da6438cd46_Enabled">
    <vt:lpwstr>true</vt:lpwstr>
  </property>
  <property fmtid="{D5CDD505-2E9C-101B-9397-08002B2CF9AE}" pid="3" name="MSIP_Label_74f638bb-1d07-4aa5-ba37-b2da6438cd46_SetDate">
    <vt:lpwstr>2023-03-08T19:29:34Z</vt:lpwstr>
  </property>
  <property fmtid="{D5CDD505-2E9C-101B-9397-08002B2CF9AE}" pid="4" name="MSIP_Label_74f638bb-1d07-4aa5-ba37-b2da6438cd46_Method">
    <vt:lpwstr>Standard</vt:lpwstr>
  </property>
  <property fmtid="{D5CDD505-2E9C-101B-9397-08002B2CF9AE}" pid="5" name="MSIP_Label_74f638bb-1d07-4aa5-ba37-b2da6438cd46_Name">
    <vt:lpwstr>MS -  Uso interno</vt:lpwstr>
  </property>
  <property fmtid="{D5CDD505-2E9C-101B-9397-08002B2CF9AE}" pid="6" name="MSIP_Label_74f638bb-1d07-4aa5-ba37-b2da6438cd46_SiteId">
    <vt:lpwstr>97298271-1bd7-4ac5-935b-88addef636cc</vt:lpwstr>
  </property>
  <property fmtid="{D5CDD505-2E9C-101B-9397-08002B2CF9AE}" pid="7" name="MSIP_Label_74f638bb-1d07-4aa5-ba37-b2da6438cd46_ActionId">
    <vt:lpwstr>5bb700e0-c12c-4abd-98e1-a9e8b5099454</vt:lpwstr>
  </property>
  <property fmtid="{D5CDD505-2E9C-101B-9397-08002B2CF9AE}" pid="8" name="MSIP_Label_74f638bb-1d07-4aa5-ba37-b2da6438cd46_ContentBits">
    <vt:lpwstr>1</vt:lpwstr>
  </property>
  <property fmtid="{D5CDD505-2E9C-101B-9397-08002B2CF9AE}" pid="9" name="ClassificationContentMarkingHeaderLocations">
    <vt:lpwstr>Tema do Office:8</vt:lpwstr>
  </property>
  <property fmtid="{D5CDD505-2E9C-101B-9397-08002B2CF9AE}" pid="10" name="ClassificationContentMarkingHeaderText">
    <vt:lpwstr>Uso Interno</vt:lpwstr>
  </property>
  <property fmtid="{D5CDD505-2E9C-101B-9397-08002B2CF9AE}" pid="11" name="ContentTypeId">
    <vt:lpwstr>0x0101004297D17F875FBF4BBFDAD3831F61F1BF</vt:lpwstr>
  </property>
  <property fmtid="{D5CDD505-2E9C-101B-9397-08002B2CF9AE}" pid="12" name="MediaServiceImageTags">
    <vt:lpwstr/>
  </property>
</Properties>
</file>